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234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 do subtítulo do modelo global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PT"/>
              <a:t>Clique para 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3E61B-3AB3-490F-90D4-269C8A444AE7}" type="datetimeFigureOut">
              <a:rPr lang="en-US" smtClean="0"/>
              <a:t>5/21/2019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8E982176-7C6A-44E5-A517-BBF3BE2FE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5132834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95D911CB-F542-43C4-9C83-FD4460418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47618"/>
            <a:ext cx="6858000" cy="459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64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Apresentação no Ecrã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Joaquim Fernandes</dc:creator>
  <cp:lastModifiedBy>Joaquim Fernandes</cp:lastModifiedBy>
  <cp:revision>4</cp:revision>
  <dcterms:created xsi:type="dcterms:W3CDTF">2019-05-21T15:22:32Z</dcterms:created>
  <dcterms:modified xsi:type="dcterms:W3CDTF">2019-05-21T16:24:47Z</dcterms:modified>
</cp:coreProperties>
</file>